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894" r:id="rId1"/>
  </p:sldMasterIdLst>
  <p:notesMasterIdLst>
    <p:notesMasterId r:id="rId9"/>
  </p:notesMasterIdLst>
  <p:sldIdLst>
    <p:sldId id="256" r:id="rId2"/>
    <p:sldId id="257" r:id="rId3"/>
    <p:sldId id="263" r:id="rId4"/>
    <p:sldId id="258" r:id="rId5"/>
    <p:sldId id="265" r:id="rId6"/>
    <p:sldId id="260" r:id="rId7"/>
    <p:sldId id="261" r:id="rId8"/>
  </p:sldIdLst>
  <p:sldSz cx="9144000" cy="5143500" type="screen16x9"/>
  <p:notesSz cx="6858000" cy="9144000"/>
  <p:embeddedFontLst>
    <p:embeddedFont>
      <p:font typeface="Franklin Gothic Medium" pitchFamily="34" charset="0"/>
      <p:regular r:id="rId10"/>
      <p:italic r:id="rId11"/>
    </p:embeddedFon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Franklin Gothic Book" pitchFamily="34" charset="0"/>
      <p:regular r:id="rId16"/>
      <p:italic r:id="rId17"/>
    </p:embeddedFont>
    <p:embeddedFont>
      <p:font typeface="Catamaran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2" roundtripDataSignature="AMtx7mif4dz7YrBl3U8fXwaRIhjza1+J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338C67-5134-4619-9536-F70CFA7630B2}">
  <a:tblStyle styleId="{27338C67-5134-4619-9536-F70CFA7630B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vertBarState="minimized" horzBarState="maximized">
    <p:restoredLeft sz="15611"/>
    <p:restoredTop sz="94674"/>
  </p:normalViewPr>
  <p:slideViewPr>
    <p:cSldViewPr snapToGrid="0" snapToObjects="1">
      <p:cViewPr>
        <p:scale>
          <a:sx n="102" d="100"/>
          <a:sy n="102" d="100"/>
        </p:scale>
        <p:origin x="-704" y="-1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customschemas.google.com/relationships/presentationmetadata" Target="meta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831AAA-BD6E-4045-BBF6-C498DB59C9E0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7F97FAF-393A-402A-A80C-0C16261098D9}">
      <dgm:prSet phldrT="[Text]"/>
      <dgm:spPr/>
      <dgm:t>
        <a:bodyPr/>
        <a:lstStyle/>
        <a:p>
          <a:r>
            <a:rPr lang="en-IN" dirty="0" smtClean="0"/>
            <a:t>Analyse the Data</a:t>
          </a:r>
          <a:endParaRPr lang="en-IN" dirty="0"/>
        </a:p>
      </dgm:t>
    </dgm:pt>
    <dgm:pt modelId="{2EDA52CC-4E45-4EA7-9305-F15F3DBE6A15}" type="parTrans" cxnId="{EC204D2C-5573-4294-A13B-84C957FF1DBF}">
      <dgm:prSet/>
      <dgm:spPr/>
      <dgm:t>
        <a:bodyPr/>
        <a:lstStyle/>
        <a:p>
          <a:endParaRPr lang="en-IN"/>
        </a:p>
      </dgm:t>
    </dgm:pt>
    <dgm:pt modelId="{F54D8156-E17B-48F8-B146-4D4FDF505FF2}" type="sibTrans" cxnId="{EC204D2C-5573-4294-A13B-84C957FF1DBF}">
      <dgm:prSet/>
      <dgm:spPr/>
      <dgm:t>
        <a:bodyPr/>
        <a:lstStyle/>
        <a:p>
          <a:endParaRPr lang="en-IN"/>
        </a:p>
      </dgm:t>
    </dgm:pt>
    <dgm:pt modelId="{DB8D26C9-D5D4-4672-9745-5E76C68CFB7A}">
      <dgm:prSet phldrT="[Text]"/>
      <dgm:spPr/>
      <dgm:t>
        <a:bodyPr/>
        <a:lstStyle/>
        <a:p>
          <a:r>
            <a:rPr lang="en-IN" dirty="0" smtClean="0"/>
            <a:t>Data Clean-up</a:t>
          </a:r>
          <a:endParaRPr lang="en-IN" dirty="0"/>
        </a:p>
      </dgm:t>
    </dgm:pt>
    <dgm:pt modelId="{AEEF18A6-A582-4056-B5A4-29F3490AA29D}" type="parTrans" cxnId="{B5FC3CCD-E2F6-4A9A-920C-D1110FF6EC11}">
      <dgm:prSet/>
      <dgm:spPr/>
      <dgm:t>
        <a:bodyPr/>
        <a:lstStyle/>
        <a:p>
          <a:endParaRPr lang="en-IN"/>
        </a:p>
      </dgm:t>
    </dgm:pt>
    <dgm:pt modelId="{28E61BDA-062C-4768-9CC9-35AB5C8530EF}" type="sibTrans" cxnId="{B5FC3CCD-E2F6-4A9A-920C-D1110FF6EC11}">
      <dgm:prSet/>
      <dgm:spPr/>
      <dgm:t>
        <a:bodyPr/>
        <a:lstStyle/>
        <a:p>
          <a:endParaRPr lang="en-IN"/>
        </a:p>
      </dgm:t>
    </dgm:pt>
    <dgm:pt modelId="{370BB883-91EB-4FDB-967C-CE89C835D04A}">
      <dgm:prSet phldrT="[Text]"/>
      <dgm:spPr/>
      <dgm:t>
        <a:bodyPr/>
        <a:lstStyle/>
        <a:p>
          <a:r>
            <a:rPr lang="en-IN" dirty="0" smtClean="0"/>
            <a:t>Data Preparation</a:t>
          </a:r>
          <a:endParaRPr lang="en-IN" dirty="0"/>
        </a:p>
      </dgm:t>
    </dgm:pt>
    <dgm:pt modelId="{F464FB4D-AAA1-42BD-9B6B-9D68654A5F23}" type="parTrans" cxnId="{590B5749-F415-4E47-B7B4-34925023BDC0}">
      <dgm:prSet/>
      <dgm:spPr/>
      <dgm:t>
        <a:bodyPr/>
        <a:lstStyle/>
        <a:p>
          <a:endParaRPr lang="en-IN"/>
        </a:p>
      </dgm:t>
    </dgm:pt>
    <dgm:pt modelId="{B85D0506-77E9-462D-8DAA-DFC697B1BA3B}" type="sibTrans" cxnId="{590B5749-F415-4E47-B7B4-34925023BDC0}">
      <dgm:prSet/>
      <dgm:spPr/>
      <dgm:t>
        <a:bodyPr/>
        <a:lstStyle/>
        <a:p>
          <a:endParaRPr lang="en-IN"/>
        </a:p>
      </dgm:t>
    </dgm:pt>
    <dgm:pt modelId="{D3D88545-CDA1-4AD0-A845-6150D52EC2F1}">
      <dgm:prSet phldrT="[Text]"/>
      <dgm:spPr/>
      <dgm:t>
        <a:bodyPr/>
        <a:lstStyle/>
        <a:p>
          <a:r>
            <a:rPr lang="en-IN" dirty="0" smtClean="0"/>
            <a:t>Apply Regression</a:t>
          </a:r>
          <a:endParaRPr lang="en-IN" dirty="0"/>
        </a:p>
      </dgm:t>
    </dgm:pt>
    <dgm:pt modelId="{48B8A32E-D688-4411-B719-F8E34765194B}" type="parTrans" cxnId="{EDE5E505-B512-4E93-BA95-3383F0A0BC74}">
      <dgm:prSet/>
      <dgm:spPr/>
      <dgm:t>
        <a:bodyPr/>
        <a:lstStyle/>
        <a:p>
          <a:endParaRPr lang="en-IN"/>
        </a:p>
      </dgm:t>
    </dgm:pt>
    <dgm:pt modelId="{D968BB61-339A-4BFD-90AA-AC7A63FC6B9A}" type="sibTrans" cxnId="{EDE5E505-B512-4E93-BA95-3383F0A0BC74}">
      <dgm:prSet/>
      <dgm:spPr/>
      <dgm:t>
        <a:bodyPr/>
        <a:lstStyle/>
        <a:p>
          <a:endParaRPr lang="en-IN"/>
        </a:p>
      </dgm:t>
    </dgm:pt>
    <dgm:pt modelId="{FAAF4260-A9ED-4008-99D2-29E7056927B5}">
      <dgm:prSet phldrT="[Text]"/>
      <dgm:spPr/>
      <dgm:t>
        <a:bodyPr/>
        <a:lstStyle/>
        <a:p>
          <a:r>
            <a:rPr lang="en-IN" dirty="0" smtClean="0"/>
            <a:t>Build Model</a:t>
          </a:r>
          <a:endParaRPr lang="en-IN" dirty="0"/>
        </a:p>
      </dgm:t>
    </dgm:pt>
    <dgm:pt modelId="{F8CC2EF4-FDBA-481B-AD7C-64ADCAC6DF7E}" type="parTrans" cxnId="{44EA1CF2-37EE-4369-B1F7-D2670854EA7C}">
      <dgm:prSet/>
      <dgm:spPr/>
      <dgm:t>
        <a:bodyPr/>
        <a:lstStyle/>
        <a:p>
          <a:endParaRPr lang="en-IN"/>
        </a:p>
      </dgm:t>
    </dgm:pt>
    <dgm:pt modelId="{0334D0DB-0A3A-4EBE-AB7E-14F279808340}" type="sibTrans" cxnId="{44EA1CF2-37EE-4369-B1F7-D2670854EA7C}">
      <dgm:prSet/>
      <dgm:spPr/>
      <dgm:t>
        <a:bodyPr/>
        <a:lstStyle/>
        <a:p>
          <a:endParaRPr lang="en-IN"/>
        </a:p>
      </dgm:t>
    </dgm:pt>
    <dgm:pt modelId="{B2EF89EF-0048-48D2-9CD0-5472BC58D3AA}">
      <dgm:prSet phldrT="[Text]"/>
      <dgm:spPr/>
      <dgm:t>
        <a:bodyPr/>
        <a:lstStyle/>
        <a:p>
          <a:r>
            <a:rPr lang="en-IN" dirty="0" smtClean="0"/>
            <a:t>Test Model</a:t>
          </a:r>
          <a:endParaRPr lang="en-IN" dirty="0"/>
        </a:p>
      </dgm:t>
    </dgm:pt>
    <dgm:pt modelId="{80411FFD-2DAC-45D5-A525-4E60C6E20F3E}" type="parTrans" cxnId="{65B4D920-6016-4A20-8D7F-331E832CB66F}">
      <dgm:prSet/>
      <dgm:spPr/>
      <dgm:t>
        <a:bodyPr/>
        <a:lstStyle/>
        <a:p>
          <a:endParaRPr lang="en-IN"/>
        </a:p>
      </dgm:t>
    </dgm:pt>
    <dgm:pt modelId="{375587FB-7986-43EC-9336-75CE4AF9421A}" type="sibTrans" cxnId="{65B4D920-6016-4A20-8D7F-331E832CB66F}">
      <dgm:prSet/>
      <dgm:spPr/>
      <dgm:t>
        <a:bodyPr/>
        <a:lstStyle/>
        <a:p>
          <a:endParaRPr lang="en-IN"/>
        </a:p>
      </dgm:t>
    </dgm:pt>
    <dgm:pt modelId="{1C64CDFE-EC4C-41C9-B756-3B482531CAFF}">
      <dgm:prSet phldrT="[Text]"/>
      <dgm:spPr/>
      <dgm:t>
        <a:bodyPr/>
        <a:lstStyle/>
        <a:p>
          <a:r>
            <a:rPr lang="en-IN" dirty="0" smtClean="0"/>
            <a:t>Predict</a:t>
          </a:r>
          <a:endParaRPr lang="en-IN" dirty="0"/>
        </a:p>
      </dgm:t>
    </dgm:pt>
    <dgm:pt modelId="{2CEBD3C0-A592-47D2-A262-CF67D41C0505}" type="parTrans" cxnId="{9349A6F4-F31B-4F80-ABE5-1BA5A05D1760}">
      <dgm:prSet/>
      <dgm:spPr/>
      <dgm:t>
        <a:bodyPr/>
        <a:lstStyle/>
        <a:p>
          <a:endParaRPr lang="en-IN"/>
        </a:p>
      </dgm:t>
    </dgm:pt>
    <dgm:pt modelId="{64004B5D-EB7F-476E-866C-EA1EF797F5E1}" type="sibTrans" cxnId="{9349A6F4-F31B-4F80-ABE5-1BA5A05D1760}">
      <dgm:prSet/>
      <dgm:spPr/>
      <dgm:t>
        <a:bodyPr/>
        <a:lstStyle/>
        <a:p>
          <a:endParaRPr lang="en-IN"/>
        </a:p>
      </dgm:t>
    </dgm:pt>
    <dgm:pt modelId="{47E00BA8-3C24-413C-A430-F0D496F037DE}">
      <dgm:prSet phldrT="[Text]"/>
      <dgm:spPr/>
      <dgm:t>
        <a:bodyPr/>
        <a:lstStyle/>
        <a:p>
          <a:r>
            <a:rPr lang="en-IN" dirty="0" smtClean="0"/>
            <a:t>Evaluate</a:t>
          </a:r>
          <a:endParaRPr lang="en-IN" dirty="0"/>
        </a:p>
      </dgm:t>
    </dgm:pt>
    <dgm:pt modelId="{72391D69-A5D7-4B3F-9FF3-7547EE91CCC3}" type="parTrans" cxnId="{C96D1586-9A87-41CF-86DB-2C3C1216113F}">
      <dgm:prSet/>
      <dgm:spPr/>
      <dgm:t>
        <a:bodyPr/>
        <a:lstStyle/>
        <a:p>
          <a:endParaRPr lang="en-IN"/>
        </a:p>
      </dgm:t>
    </dgm:pt>
    <dgm:pt modelId="{9C2B6D4C-57D4-4D04-B62E-C6D19678A702}" type="sibTrans" cxnId="{C96D1586-9A87-41CF-86DB-2C3C1216113F}">
      <dgm:prSet/>
      <dgm:spPr/>
      <dgm:t>
        <a:bodyPr/>
        <a:lstStyle/>
        <a:p>
          <a:endParaRPr lang="en-IN"/>
        </a:p>
      </dgm:t>
    </dgm:pt>
    <dgm:pt modelId="{4B7E406D-BA5C-4A8F-8D0D-57CDA3C2FC9B}">
      <dgm:prSet phldrT="[Text]"/>
      <dgm:spPr/>
      <dgm:t>
        <a:bodyPr/>
        <a:lstStyle/>
        <a:p>
          <a:r>
            <a:rPr lang="en-IN" dirty="0" smtClean="0"/>
            <a:t>Summarize</a:t>
          </a:r>
          <a:endParaRPr lang="en-IN" dirty="0"/>
        </a:p>
      </dgm:t>
    </dgm:pt>
    <dgm:pt modelId="{6A586622-B3DA-4A50-BFC1-3B2E90620B2E}" type="parTrans" cxnId="{A7372105-ED5A-4E20-828C-5B84543B115E}">
      <dgm:prSet/>
      <dgm:spPr/>
      <dgm:t>
        <a:bodyPr/>
        <a:lstStyle/>
        <a:p>
          <a:endParaRPr lang="en-IN"/>
        </a:p>
      </dgm:t>
    </dgm:pt>
    <dgm:pt modelId="{A5EE01F9-8CFF-4F5B-A418-660540028BF0}" type="sibTrans" cxnId="{A7372105-ED5A-4E20-828C-5B84543B115E}">
      <dgm:prSet/>
      <dgm:spPr/>
      <dgm:t>
        <a:bodyPr/>
        <a:lstStyle/>
        <a:p>
          <a:endParaRPr lang="en-IN"/>
        </a:p>
      </dgm:t>
    </dgm:pt>
    <dgm:pt modelId="{95314572-BBE7-4892-8883-F97BF1E4B018}" type="pres">
      <dgm:prSet presAssocID="{CE831AAA-BD6E-4045-BBF6-C498DB59C9E0}" presName="Name0" presStyleCnt="0">
        <dgm:presLayoutVars>
          <dgm:dir/>
          <dgm:resizeHandles/>
        </dgm:presLayoutVars>
      </dgm:prSet>
      <dgm:spPr/>
      <dgm:t>
        <a:bodyPr/>
        <a:lstStyle/>
        <a:p>
          <a:endParaRPr lang="en-IN"/>
        </a:p>
      </dgm:t>
    </dgm:pt>
    <dgm:pt modelId="{8171A61A-D128-464B-A10B-86DD3A2AB66C}" type="pres">
      <dgm:prSet presAssocID="{D7F97FAF-393A-402A-A80C-0C16261098D9}" presName="compNode" presStyleCnt="0"/>
      <dgm:spPr/>
    </dgm:pt>
    <dgm:pt modelId="{9FC16212-D9F8-4300-AF94-B80EE925D696}" type="pres">
      <dgm:prSet presAssocID="{D7F97FAF-393A-402A-A80C-0C16261098D9}" presName="dummyConnPt" presStyleCnt="0"/>
      <dgm:spPr/>
    </dgm:pt>
    <dgm:pt modelId="{5DF75AC0-0B5D-465F-BBA7-04AE33ED2E4C}" type="pres">
      <dgm:prSet presAssocID="{D7F97FAF-393A-402A-A80C-0C16261098D9}" presName="node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D46A1E-DAD2-4ECF-A902-A32024366A7A}" type="pres">
      <dgm:prSet presAssocID="{F54D8156-E17B-48F8-B146-4D4FDF505FF2}" presName="sibTrans" presStyleLbl="bgSibTrans2D1" presStyleIdx="0" presStyleCnt="8"/>
      <dgm:spPr/>
      <dgm:t>
        <a:bodyPr/>
        <a:lstStyle/>
        <a:p>
          <a:endParaRPr lang="en-IN"/>
        </a:p>
      </dgm:t>
    </dgm:pt>
    <dgm:pt modelId="{BAE757D8-2934-48E0-A7F1-62E4DB9021C7}" type="pres">
      <dgm:prSet presAssocID="{DB8D26C9-D5D4-4672-9745-5E76C68CFB7A}" presName="compNode" presStyleCnt="0"/>
      <dgm:spPr/>
    </dgm:pt>
    <dgm:pt modelId="{9F12FA63-AE2F-4C89-8B9A-1D04F82FC3FF}" type="pres">
      <dgm:prSet presAssocID="{DB8D26C9-D5D4-4672-9745-5E76C68CFB7A}" presName="dummyConnPt" presStyleCnt="0"/>
      <dgm:spPr/>
    </dgm:pt>
    <dgm:pt modelId="{5C7EBAEA-C750-426F-93D4-382857581F18}" type="pres">
      <dgm:prSet presAssocID="{DB8D26C9-D5D4-4672-9745-5E76C68CFB7A}" presName="node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63435F8-D950-4125-B49A-92849DCEF81D}" type="pres">
      <dgm:prSet presAssocID="{28E61BDA-062C-4768-9CC9-35AB5C8530EF}" presName="sibTrans" presStyleLbl="bgSibTrans2D1" presStyleIdx="1" presStyleCnt="8"/>
      <dgm:spPr/>
      <dgm:t>
        <a:bodyPr/>
        <a:lstStyle/>
        <a:p>
          <a:endParaRPr lang="en-IN"/>
        </a:p>
      </dgm:t>
    </dgm:pt>
    <dgm:pt modelId="{BC179937-2E15-4FED-A4C5-F28CA323F554}" type="pres">
      <dgm:prSet presAssocID="{370BB883-91EB-4FDB-967C-CE89C835D04A}" presName="compNode" presStyleCnt="0"/>
      <dgm:spPr/>
    </dgm:pt>
    <dgm:pt modelId="{7D972858-A8E6-4483-B0BB-CCFE6A812F3C}" type="pres">
      <dgm:prSet presAssocID="{370BB883-91EB-4FDB-967C-CE89C835D04A}" presName="dummyConnPt" presStyleCnt="0"/>
      <dgm:spPr/>
    </dgm:pt>
    <dgm:pt modelId="{1B1590E2-DBA2-4363-BF89-1455BA192928}" type="pres">
      <dgm:prSet presAssocID="{370BB883-91EB-4FDB-967C-CE89C835D04A}" presName="node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B66B582-A63F-42FC-A04B-E20D49B78FAA}" type="pres">
      <dgm:prSet presAssocID="{B85D0506-77E9-462D-8DAA-DFC697B1BA3B}" presName="sibTrans" presStyleLbl="bgSibTrans2D1" presStyleIdx="2" presStyleCnt="8"/>
      <dgm:spPr/>
      <dgm:t>
        <a:bodyPr/>
        <a:lstStyle/>
        <a:p>
          <a:endParaRPr lang="en-IN"/>
        </a:p>
      </dgm:t>
    </dgm:pt>
    <dgm:pt modelId="{49D79521-ED86-4F1B-A01F-4CD683568E5E}" type="pres">
      <dgm:prSet presAssocID="{D3D88545-CDA1-4AD0-A845-6150D52EC2F1}" presName="compNode" presStyleCnt="0"/>
      <dgm:spPr/>
    </dgm:pt>
    <dgm:pt modelId="{C2A04068-EDFE-4B13-8237-7360053C3876}" type="pres">
      <dgm:prSet presAssocID="{D3D88545-CDA1-4AD0-A845-6150D52EC2F1}" presName="dummyConnPt" presStyleCnt="0"/>
      <dgm:spPr/>
    </dgm:pt>
    <dgm:pt modelId="{7CF2D8F6-8356-4149-9BC0-6231B46685E7}" type="pres">
      <dgm:prSet presAssocID="{D3D88545-CDA1-4AD0-A845-6150D52EC2F1}" presName="node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E5F08D97-AE21-402A-8026-6E80FCBD6CB2}" type="pres">
      <dgm:prSet presAssocID="{D968BB61-339A-4BFD-90AA-AC7A63FC6B9A}" presName="sibTrans" presStyleLbl="bgSibTrans2D1" presStyleIdx="3" presStyleCnt="8"/>
      <dgm:spPr/>
      <dgm:t>
        <a:bodyPr/>
        <a:lstStyle/>
        <a:p>
          <a:endParaRPr lang="en-IN"/>
        </a:p>
      </dgm:t>
    </dgm:pt>
    <dgm:pt modelId="{EF310CCD-0DF8-44AC-9CA3-7BC64C0BB00B}" type="pres">
      <dgm:prSet presAssocID="{FAAF4260-A9ED-4008-99D2-29E7056927B5}" presName="compNode" presStyleCnt="0"/>
      <dgm:spPr/>
    </dgm:pt>
    <dgm:pt modelId="{F5AC5319-D87B-45CF-94A0-5D22214D40D8}" type="pres">
      <dgm:prSet presAssocID="{FAAF4260-A9ED-4008-99D2-29E7056927B5}" presName="dummyConnPt" presStyleCnt="0"/>
      <dgm:spPr/>
    </dgm:pt>
    <dgm:pt modelId="{D29A9104-E682-42C4-AF6F-C24A6024F942}" type="pres">
      <dgm:prSet presAssocID="{FAAF4260-A9ED-4008-99D2-29E7056927B5}" presName="node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0BAEEA9-2572-43B4-AAE0-314CFFFEA79C}" type="pres">
      <dgm:prSet presAssocID="{0334D0DB-0A3A-4EBE-AB7E-14F279808340}" presName="sibTrans" presStyleLbl="bgSibTrans2D1" presStyleIdx="4" presStyleCnt="8"/>
      <dgm:spPr/>
      <dgm:t>
        <a:bodyPr/>
        <a:lstStyle/>
        <a:p>
          <a:endParaRPr lang="en-IN"/>
        </a:p>
      </dgm:t>
    </dgm:pt>
    <dgm:pt modelId="{1ADA70B1-C342-47C7-B4DD-4148EFDF7356}" type="pres">
      <dgm:prSet presAssocID="{B2EF89EF-0048-48D2-9CD0-5472BC58D3AA}" presName="compNode" presStyleCnt="0"/>
      <dgm:spPr/>
    </dgm:pt>
    <dgm:pt modelId="{A3E84363-A69B-4992-92F8-4AABE9B2AC89}" type="pres">
      <dgm:prSet presAssocID="{B2EF89EF-0048-48D2-9CD0-5472BC58D3AA}" presName="dummyConnPt" presStyleCnt="0"/>
      <dgm:spPr/>
    </dgm:pt>
    <dgm:pt modelId="{0BE1F480-A7E7-4798-84CF-84F802B0F2B6}" type="pres">
      <dgm:prSet presAssocID="{B2EF89EF-0048-48D2-9CD0-5472BC58D3AA}" presName="node" presStyleLbl="node1" presStyleIdx="5" presStyleCnt="9" custLinFactNeighborX="1662" custLinFactNeighborY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0135022-6726-40C3-AE35-3B2B2919D5CC}" type="pres">
      <dgm:prSet presAssocID="{375587FB-7986-43EC-9336-75CE4AF9421A}" presName="sibTrans" presStyleLbl="bgSibTrans2D1" presStyleIdx="5" presStyleCnt="8"/>
      <dgm:spPr/>
      <dgm:t>
        <a:bodyPr/>
        <a:lstStyle/>
        <a:p>
          <a:endParaRPr lang="en-IN"/>
        </a:p>
      </dgm:t>
    </dgm:pt>
    <dgm:pt modelId="{08382EDB-AEE2-4D21-B540-1FF612E98CEF}" type="pres">
      <dgm:prSet presAssocID="{1C64CDFE-EC4C-41C9-B756-3B482531CAFF}" presName="compNode" presStyleCnt="0"/>
      <dgm:spPr/>
    </dgm:pt>
    <dgm:pt modelId="{F749AA30-035C-43B6-893C-CBC5C6F76397}" type="pres">
      <dgm:prSet presAssocID="{1C64CDFE-EC4C-41C9-B756-3B482531CAFF}" presName="dummyConnPt" presStyleCnt="0"/>
      <dgm:spPr/>
    </dgm:pt>
    <dgm:pt modelId="{AD777081-5B6D-45AD-8DED-E14234B13848}" type="pres">
      <dgm:prSet presAssocID="{1C64CDFE-EC4C-41C9-B756-3B482531CAFF}" presName="node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2D8FBAB4-25E1-43F0-9AE0-9008444677E3}" type="pres">
      <dgm:prSet presAssocID="{64004B5D-EB7F-476E-866C-EA1EF797F5E1}" presName="sibTrans" presStyleLbl="bgSibTrans2D1" presStyleIdx="6" presStyleCnt="8"/>
      <dgm:spPr/>
      <dgm:t>
        <a:bodyPr/>
        <a:lstStyle/>
        <a:p>
          <a:endParaRPr lang="en-IN"/>
        </a:p>
      </dgm:t>
    </dgm:pt>
    <dgm:pt modelId="{045394A6-A7B0-4984-9C7B-62C53CE0664A}" type="pres">
      <dgm:prSet presAssocID="{47E00BA8-3C24-413C-A430-F0D496F037DE}" presName="compNode" presStyleCnt="0"/>
      <dgm:spPr/>
    </dgm:pt>
    <dgm:pt modelId="{056FB3ED-57FC-4546-BDF5-93FA04D8DB52}" type="pres">
      <dgm:prSet presAssocID="{47E00BA8-3C24-413C-A430-F0D496F037DE}" presName="dummyConnPt" presStyleCnt="0"/>
      <dgm:spPr/>
    </dgm:pt>
    <dgm:pt modelId="{E926C919-E07F-439B-AA66-DFD37A125643}" type="pres">
      <dgm:prSet presAssocID="{47E00BA8-3C24-413C-A430-F0D496F037DE}" presName="node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E144002E-31CD-4315-A4F8-792CD7B4B03D}" type="pres">
      <dgm:prSet presAssocID="{9C2B6D4C-57D4-4D04-B62E-C6D19678A702}" presName="sibTrans" presStyleLbl="bgSibTrans2D1" presStyleIdx="7" presStyleCnt="8"/>
      <dgm:spPr/>
      <dgm:t>
        <a:bodyPr/>
        <a:lstStyle/>
        <a:p>
          <a:endParaRPr lang="en-IN"/>
        </a:p>
      </dgm:t>
    </dgm:pt>
    <dgm:pt modelId="{90CD610F-681F-4A21-9EC3-43D65266F440}" type="pres">
      <dgm:prSet presAssocID="{4B7E406D-BA5C-4A8F-8D0D-57CDA3C2FC9B}" presName="compNode" presStyleCnt="0"/>
      <dgm:spPr/>
    </dgm:pt>
    <dgm:pt modelId="{418754E9-7D95-455C-AC26-6EF57A7827DA}" type="pres">
      <dgm:prSet presAssocID="{4B7E406D-BA5C-4A8F-8D0D-57CDA3C2FC9B}" presName="dummyConnPt" presStyleCnt="0"/>
      <dgm:spPr/>
    </dgm:pt>
    <dgm:pt modelId="{6593490A-680C-46BE-9158-BAF5CDD3B89C}" type="pres">
      <dgm:prSet presAssocID="{4B7E406D-BA5C-4A8F-8D0D-57CDA3C2FC9B}" presName="node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EDE5E505-B512-4E93-BA95-3383F0A0BC74}" srcId="{CE831AAA-BD6E-4045-BBF6-C498DB59C9E0}" destId="{D3D88545-CDA1-4AD0-A845-6150D52EC2F1}" srcOrd="3" destOrd="0" parTransId="{48B8A32E-D688-4411-B719-F8E34765194B}" sibTransId="{D968BB61-339A-4BFD-90AA-AC7A63FC6B9A}"/>
    <dgm:cxn modelId="{9349A6F4-F31B-4F80-ABE5-1BA5A05D1760}" srcId="{CE831AAA-BD6E-4045-BBF6-C498DB59C9E0}" destId="{1C64CDFE-EC4C-41C9-B756-3B482531CAFF}" srcOrd="6" destOrd="0" parTransId="{2CEBD3C0-A592-47D2-A262-CF67D41C0505}" sibTransId="{64004B5D-EB7F-476E-866C-EA1EF797F5E1}"/>
    <dgm:cxn modelId="{D5815202-BAF2-428D-9209-4CDBCFD8C83F}" type="presOf" srcId="{9C2B6D4C-57D4-4D04-B62E-C6D19678A702}" destId="{E144002E-31CD-4315-A4F8-792CD7B4B03D}" srcOrd="0" destOrd="0" presId="urn:microsoft.com/office/officeart/2005/8/layout/bProcess4"/>
    <dgm:cxn modelId="{85577000-4B49-41B0-A3DB-D7E7774D83BE}" type="presOf" srcId="{0334D0DB-0A3A-4EBE-AB7E-14F279808340}" destId="{10BAEEA9-2572-43B4-AAE0-314CFFFEA79C}" srcOrd="0" destOrd="0" presId="urn:microsoft.com/office/officeart/2005/8/layout/bProcess4"/>
    <dgm:cxn modelId="{4BA24B78-7DA2-4586-B7E5-FA0C1D01EA01}" type="presOf" srcId="{4B7E406D-BA5C-4A8F-8D0D-57CDA3C2FC9B}" destId="{6593490A-680C-46BE-9158-BAF5CDD3B89C}" srcOrd="0" destOrd="0" presId="urn:microsoft.com/office/officeart/2005/8/layout/bProcess4"/>
    <dgm:cxn modelId="{4C1970A1-40D0-46AC-985B-3B2E837BA269}" type="presOf" srcId="{B85D0506-77E9-462D-8DAA-DFC697B1BA3B}" destId="{BB66B582-A63F-42FC-A04B-E20D49B78FAA}" srcOrd="0" destOrd="0" presId="urn:microsoft.com/office/officeart/2005/8/layout/bProcess4"/>
    <dgm:cxn modelId="{0B488767-DF8C-4D0C-ABDE-8AA555445024}" type="presOf" srcId="{D7F97FAF-393A-402A-A80C-0C16261098D9}" destId="{5DF75AC0-0B5D-465F-BBA7-04AE33ED2E4C}" srcOrd="0" destOrd="0" presId="urn:microsoft.com/office/officeart/2005/8/layout/bProcess4"/>
    <dgm:cxn modelId="{BEF1431A-0F1B-4F68-873B-4662ABA5DAA5}" type="presOf" srcId="{64004B5D-EB7F-476E-866C-EA1EF797F5E1}" destId="{2D8FBAB4-25E1-43F0-9AE0-9008444677E3}" srcOrd="0" destOrd="0" presId="urn:microsoft.com/office/officeart/2005/8/layout/bProcess4"/>
    <dgm:cxn modelId="{AEE8DD27-E3FE-4BEB-8A32-FF09A3331190}" type="presOf" srcId="{1C64CDFE-EC4C-41C9-B756-3B482531CAFF}" destId="{AD777081-5B6D-45AD-8DED-E14234B13848}" srcOrd="0" destOrd="0" presId="urn:microsoft.com/office/officeart/2005/8/layout/bProcess4"/>
    <dgm:cxn modelId="{B84834B4-53CA-4C69-AD42-1C74920A08EB}" type="presOf" srcId="{F54D8156-E17B-48F8-B146-4D4FDF505FF2}" destId="{CAD46A1E-DAD2-4ECF-A902-A32024366A7A}" srcOrd="0" destOrd="0" presId="urn:microsoft.com/office/officeart/2005/8/layout/bProcess4"/>
    <dgm:cxn modelId="{EC204D2C-5573-4294-A13B-84C957FF1DBF}" srcId="{CE831AAA-BD6E-4045-BBF6-C498DB59C9E0}" destId="{D7F97FAF-393A-402A-A80C-0C16261098D9}" srcOrd="0" destOrd="0" parTransId="{2EDA52CC-4E45-4EA7-9305-F15F3DBE6A15}" sibTransId="{F54D8156-E17B-48F8-B146-4D4FDF505FF2}"/>
    <dgm:cxn modelId="{C96D1586-9A87-41CF-86DB-2C3C1216113F}" srcId="{CE831AAA-BD6E-4045-BBF6-C498DB59C9E0}" destId="{47E00BA8-3C24-413C-A430-F0D496F037DE}" srcOrd="7" destOrd="0" parTransId="{72391D69-A5D7-4B3F-9FF3-7547EE91CCC3}" sibTransId="{9C2B6D4C-57D4-4D04-B62E-C6D19678A702}"/>
    <dgm:cxn modelId="{77EB2894-C876-4088-9749-F27CD515A056}" type="presOf" srcId="{CE831AAA-BD6E-4045-BBF6-C498DB59C9E0}" destId="{95314572-BBE7-4892-8883-F97BF1E4B018}" srcOrd="0" destOrd="0" presId="urn:microsoft.com/office/officeart/2005/8/layout/bProcess4"/>
    <dgm:cxn modelId="{6FF67E4E-9602-4976-B37B-8298A0A9F3FE}" type="presOf" srcId="{D968BB61-339A-4BFD-90AA-AC7A63FC6B9A}" destId="{E5F08D97-AE21-402A-8026-6E80FCBD6CB2}" srcOrd="0" destOrd="0" presId="urn:microsoft.com/office/officeart/2005/8/layout/bProcess4"/>
    <dgm:cxn modelId="{84A330BF-293C-4872-AE68-160F1DC252B3}" type="presOf" srcId="{D3D88545-CDA1-4AD0-A845-6150D52EC2F1}" destId="{7CF2D8F6-8356-4149-9BC0-6231B46685E7}" srcOrd="0" destOrd="0" presId="urn:microsoft.com/office/officeart/2005/8/layout/bProcess4"/>
    <dgm:cxn modelId="{423CD509-3E72-418D-BFD2-DD6AFAF26EEA}" type="presOf" srcId="{DB8D26C9-D5D4-4672-9745-5E76C68CFB7A}" destId="{5C7EBAEA-C750-426F-93D4-382857581F18}" srcOrd="0" destOrd="0" presId="urn:microsoft.com/office/officeart/2005/8/layout/bProcess4"/>
    <dgm:cxn modelId="{84E6C462-E3BE-436C-A4E0-0F96E6DA5FC8}" type="presOf" srcId="{47E00BA8-3C24-413C-A430-F0D496F037DE}" destId="{E926C919-E07F-439B-AA66-DFD37A125643}" srcOrd="0" destOrd="0" presId="urn:microsoft.com/office/officeart/2005/8/layout/bProcess4"/>
    <dgm:cxn modelId="{7D9540F6-A5AE-43EE-95AD-A4B05AA0C31E}" type="presOf" srcId="{375587FB-7986-43EC-9336-75CE4AF9421A}" destId="{10135022-6726-40C3-AE35-3B2B2919D5CC}" srcOrd="0" destOrd="0" presId="urn:microsoft.com/office/officeart/2005/8/layout/bProcess4"/>
    <dgm:cxn modelId="{B5FC3CCD-E2F6-4A9A-920C-D1110FF6EC11}" srcId="{CE831AAA-BD6E-4045-BBF6-C498DB59C9E0}" destId="{DB8D26C9-D5D4-4672-9745-5E76C68CFB7A}" srcOrd="1" destOrd="0" parTransId="{AEEF18A6-A582-4056-B5A4-29F3490AA29D}" sibTransId="{28E61BDA-062C-4768-9CC9-35AB5C8530EF}"/>
    <dgm:cxn modelId="{23A05F84-363E-4176-BC74-9348AA4B0E4D}" type="presOf" srcId="{B2EF89EF-0048-48D2-9CD0-5472BC58D3AA}" destId="{0BE1F480-A7E7-4798-84CF-84F802B0F2B6}" srcOrd="0" destOrd="0" presId="urn:microsoft.com/office/officeart/2005/8/layout/bProcess4"/>
    <dgm:cxn modelId="{BB3E06C3-F1C3-42AF-A562-5EB37AF623E0}" type="presOf" srcId="{FAAF4260-A9ED-4008-99D2-29E7056927B5}" destId="{D29A9104-E682-42C4-AF6F-C24A6024F942}" srcOrd="0" destOrd="0" presId="urn:microsoft.com/office/officeart/2005/8/layout/bProcess4"/>
    <dgm:cxn modelId="{44EA1CF2-37EE-4369-B1F7-D2670854EA7C}" srcId="{CE831AAA-BD6E-4045-BBF6-C498DB59C9E0}" destId="{FAAF4260-A9ED-4008-99D2-29E7056927B5}" srcOrd="4" destOrd="0" parTransId="{F8CC2EF4-FDBA-481B-AD7C-64ADCAC6DF7E}" sibTransId="{0334D0DB-0A3A-4EBE-AB7E-14F279808340}"/>
    <dgm:cxn modelId="{A7372105-ED5A-4E20-828C-5B84543B115E}" srcId="{CE831AAA-BD6E-4045-BBF6-C498DB59C9E0}" destId="{4B7E406D-BA5C-4A8F-8D0D-57CDA3C2FC9B}" srcOrd="8" destOrd="0" parTransId="{6A586622-B3DA-4A50-BFC1-3B2E90620B2E}" sibTransId="{A5EE01F9-8CFF-4F5B-A418-660540028BF0}"/>
    <dgm:cxn modelId="{E8BF4491-CD44-47DB-8C68-77D22A28D9A3}" type="presOf" srcId="{370BB883-91EB-4FDB-967C-CE89C835D04A}" destId="{1B1590E2-DBA2-4363-BF89-1455BA192928}" srcOrd="0" destOrd="0" presId="urn:microsoft.com/office/officeart/2005/8/layout/bProcess4"/>
    <dgm:cxn modelId="{8AF1497A-8858-4ABE-9375-DA59590D34C9}" type="presOf" srcId="{28E61BDA-062C-4768-9CC9-35AB5C8530EF}" destId="{C63435F8-D950-4125-B49A-92849DCEF81D}" srcOrd="0" destOrd="0" presId="urn:microsoft.com/office/officeart/2005/8/layout/bProcess4"/>
    <dgm:cxn modelId="{590B5749-F415-4E47-B7B4-34925023BDC0}" srcId="{CE831AAA-BD6E-4045-BBF6-C498DB59C9E0}" destId="{370BB883-91EB-4FDB-967C-CE89C835D04A}" srcOrd="2" destOrd="0" parTransId="{F464FB4D-AAA1-42BD-9B6B-9D68654A5F23}" sibTransId="{B85D0506-77E9-462D-8DAA-DFC697B1BA3B}"/>
    <dgm:cxn modelId="{65B4D920-6016-4A20-8D7F-331E832CB66F}" srcId="{CE831AAA-BD6E-4045-BBF6-C498DB59C9E0}" destId="{B2EF89EF-0048-48D2-9CD0-5472BC58D3AA}" srcOrd="5" destOrd="0" parTransId="{80411FFD-2DAC-45D5-A525-4E60C6E20F3E}" sibTransId="{375587FB-7986-43EC-9336-75CE4AF9421A}"/>
    <dgm:cxn modelId="{C05C0553-5CB9-466F-869B-F4988DA7DF96}" type="presParOf" srcId="{95314572-BBE7-4892-8883-F97BF1E4B018}" destId="{8171A61A-D128-464B-A10B-86DD3A2AB66C}" srcOrd="0" destOrd="0" presId="urn:microsoft.com/office/officeart/2005/8/layout/bProcess4"/>
    <dgm:cxn modelId="{86F964BA-847E-4B30-A932-95E1DD333EEB}" type="presParOf" srcId="{8171A61A-D128-464B-A10B-86DD3A2AB66C}" destId="{9FC16212-D9F8-4300-AF94-B80EE925D696}" srcOrd="0" destOrd="0" presId="urn:microsoft.com/office/officeart/2005/8/layout/bProcess4"/>
    <dgm:cxn modelId="{7538B47F-E4B1-469A-9EE6-EF3CB2AF91DB}" type="presParOf" srcId="{8171A61A-D128-464B-A10B-86DD3A2AB66C}" destId="{5DF75AC0-0B5D-465F-BBA7-04AE33ED2E4C}" srcOrd="1" destOrd="0" presId="urn:microsoft.com/office/officeart/2005/8/layout/bProcess4"/>
    <dgm:cxn modelId="{6D8A8D41-3955-4794-A730-8575B96FDEED}" type="presParOf" srcId="{95314572-BBE7-4892-8883-F97BF1E4B018}" destId="{CAD46A1E-DAD2-4ECF-A902-A32024366A7A}" srcOrd="1" destOrd="0" presId="urn:microsoft.com/office/officeart/2005/8/layout/bProcess4"/>
    <dgm:cxn modelId="{C7FAC949-E1B7-4E19-87DE-5F22A4EFCDE2}" type="presParOf" srcId="{95314572-BBE7-4892-8883-F97BF1E4B018}" destId="{BAE757D8-2934-48E0-A7F1-62E4DB9021C7}" srcOrd="2" destOrd="0" presId="urn:microsoft.com/office/officeart/2005/8/layout/bProcess4"/>
    <dgm:cxn modelId="{AD2847C5-571B-439A-A469-1214F306F33D}" type="presParOf" srcId="{BAE757D8-2934-48E0-A7F1-62E4DB9021C7}" destId="{9F12FA63-AE2F-4C89-8B9A-1D04F82FC3FF}" srcOrd="0" destOrd="0" presId="urn:microsoft.com/office/officeart/2005/8/layout/bProcess4"/>
    <dgm:cxn modelId="{D3DE7C03-70DB-487A-B3F7-1810FD037A0D}" type="presParOf" srcId="{BAE757D8-2934-48E0-A7F1-62E4DB9021C7}" destId="{5C7EBAEA-C750-426F-93D4-382857581F18}" srcOrd="1" destOrd="0" presId="urn:microsoft.com/office/officeart/2005/8/layout/bProcess4"/>
    <dgm:cxn modelId="{DBDFA024-47EA-432F-8E12-8F59436E0941}" type="presParOf" srcId="{95314572-BBE7-4892-8883-F97BF1E4B018}" destId="{C63435F8-D950-4125-B49A-92849DCEF81D}" srcOrd="3" destOrd="0" presId="urn:microsoft.com/office/officeart/2005/8/layout/bProcess4"/>
    <dgm:cxn modelId="{45A1C7CA-71E5-4B20-A0A0-952DA4C99073}" type="presParOf" srcId="{95314572-BBE7-4892-8883-F97BF1E4B018}" destId="{BC179937-2E15-4FED-A4C5-F28CA323F554}" srcOrd="4" destOrd="0" presId="urn:microsoft.com/office/officeart/2005/8/layout/bProcess4"/>
    <dgm:cxn modelId="{9C1BBD9B-8413-4424-BAA3-F96E9F292F74}" type="presParOf" srcId="{BC179937-2E15-4FED-A4C5-F28CA323F554}" destId="{7D972858-A8E6-4483-B0BB-CCFE6A812F3C}" srcOrd="0" destOrd="0" presId="urn:microsoft.com/office/officeart/2005/8/layout/bProcess4"/>
    <dgm:cxn modelId="{4D7276AE-E67F-4D1E-8262-3A81B9CC038A}" type="presParOf" srcId="{BC179937-2E15-4FED-A4C5-F28CA323F554}" destId="{1B1590E2-DBA2-4363-BF89-1455BA192928}" srcOrd="1" destOrd="0" presId="urn:microsoft.com/office/officeart/2005/8/layout/bProcess4"/>
    <dgm:cxn modelId="{84D8D986-0D50-4803-BFAA-91F12AC7FE9F}" type="presParOf" srcId="{95314572-BBE7-4892-8883-F97BF1E4B018}" destId="{BB66B582-A63F-42FC-A04B-E20D49B78FAA}" srcOrd="5" destOrd="0" presId="urn:microsoft.com/office/officeart/2005/8/layout/bProcess4"/>
    <dgm:cxn modelId="{E12FE712-F263-4BFC-8737-5F547684A2D8}" type="presParOf" srcId="{95314572-BBE7-4892-8883-F97BF1E4B018}" destId="{49D79521-ED86-4F1B-A01F-4CD683568E5E}" srcOrd="6" destOrd="0" presId="urn:microsoft.com/office/officeart/2005/8/layout/bProcess4"/>
    <dgm:cxn modelId="{956908F1-EA7B-427B-9B5C-1BB2A182BF6C}" type="presParOf" srcId="{49D79521-ED86-4F1B-A01F-4CD683568E5E}" destId="{C2A04068-EDFE-4B13-8237-7360053C3876}" srcOrd="0" destOrd="0" presId="urn:microsoft.com/office/officeart/2005/8/layout/bProcess4"/>
    <dgm:cxn modelId="{AF7743FF-8B6B-44EA-BF17-1C4DB18440D3}" type="presParOf" srcId="{49D79521-ED86-4F1B-A01F-4CD683568E5E}" destId="{7CF2D8F6-8356-4149-9BC0-6231B46685E7}" srcOrd="1" destOrd="0" presId="urn:microsoft.com/office/officeart/2005/8/layout/bProcess4"/>
    <dgm:cxn modelId="{CFE0505C-86F7-4011-AC0F-DF2C45E632F2}" type="presParOf" srcId="{95314572-BBE7-4892-8883-F97BF1E4B018}" destId="{E5F08D97-AE21-402A-8026-6E80FCBD6CB2}" srcOrd="7" destOrd="0" presId="urn:microsoft.com/office/officeart/2005/8/layout/bProcess4"/>
    <dgm:cxn modelId="{7E5F8E6A-E0C0-4901-81FC-375C250437C0}" type="presParOf" srcId="{95314572-BBE7-4892-8883-F97BF1E4B018}" destId="{EF310CCD-0DF8-44AC-9CA3-7BC64C0BB00B}" srcOrd="8" destOrd="0" presId="urn:microsoft.com/office/officeart/2005/8/layout/bProcess4"/>
    <dgm:cxn modelId="{7A4980A6-0DAD-4725-B087-7D6D5CCE6F22}" type="presParOf" srcId="{EF310CCD-0DF8-44AC-9CA3-7BC64C0BB00B}" destId="{F5AC5319-D87B-45CF-94A0-5D22214D40D8}" srcOrd="0" destOrd="0" presId="urn:microsoft.com/office/officeart/2005/8/layout/bProcess4"/>
    <dgm:cxn modelId="{02E8644F-2387-4303-9E2A-B64F346E575F}" type="presParOf" srcId="{EF310CCD-0DF8-44AC-9CA3-7BC64C0BB00B}" destId="{D29A9104-E682-42C4-AF6F-C24A6024F942}" srcOrd="1" destOrd="0" presId="urn:microsoft.com/office/officeart/2005/8/layout/bProcess4"/>
    <dgm:cxn modelId="{D797571A-6D35-4A66-BCF0-9718C5230EA7}" type="presParOf" srcId="{95314572-BBE7-4892-8883-F97BF1E4B018}" destId="{10BAEEA9-2572-43B4-AAE0-314CFFFEA79C}" srcOrd="9" destOrd="0" presId="urn:microsoft.com/office/officeart/2005/8/layout/bProcess4"/>
    <dgm:cxn modelId="{8CB1006F-9273-4431-9161-91E8F1885354}" type="presParOf" srcId="{95314572-BBE7-4892-8883-F97BF1E4B018}" destId="{1ADA70B1-C342-47C7-B4DD-4148EFDF7356}" srcOrd="10" destOrd="0" presId="urn:microsoft.com/office/officeart/2005/8/layout/bProcess4"/>
    <dgm:cxn modelId="{F3C7C08E-1E26-4B8C-9DE7-8E45410E3DA4}" type="presParOf" srcId="{1ADA70B1-C342-47C7-B4DD-4148EFDF7356}" destId="{A3E84363-A69B-4992-92F8-4AABE9B2AC89}" srcOrd="0" destOrd="0" presId="urn:microsoft.com/office/officeart/2005/8/layout/bProcess4"/>
    <dgm:cxn modelId="{E48437AC-E19D-4031-BAC4-1E44B0D7C205}" type="presParOf" srcId="{1ADA70B1-C342-47C7-B4DD-4148EFDF7356}" destId="{0BE1F480-A7E7-4798-84CF-84F802B0F2B6}" srcOrd="1" destOrd="0" presId="urn:microsoft.com/office/officeart/2005/8/layout/bProcess4"/>
    <dgm:cxn modelId="{CDE6AEDE-B6CE-4283-836D-1E49CDFE7A4A}" type="presParOf" srcId="{95314572-BBE7-4892-8883-F97BF1E4B018}" destId="{10135022-6726-40C3-AE35-3B2B2919D5CC}" srcOrd="11" destOrd="0" presId="urn:microsoft.com/office/officeart/2005/8/layout/bProcess4"/>
    <dgm:cxn modelId="{5F6A63B7-C58B-4548-9EF5-90ACAC4C4198}" type="presParOf" srcId="{95314572-BBE7-4892-8883-F97BF1E4B018}" destId="{08382EDB-AEE2-4D21-B540-1FF612E98CEF}" srcOrd="12" destOrd="0" presId="urn:microsoft.com/office/officeart/2005/8/layout/bProcess4"/>
    <dgm:cxn modelId="{A26E2C3E-DB95-47C4-A62A-1956920B69E8}" type="presParOf" srcId="{08382EDB-AEE2-4D21-B540-1FF612E98CEF}" destId="{F749AA30-035C-43B6-893C-CBC5C6F76397}" srcOrd="0" destOrd="0" presId="urn:microsoft.com/office/officeart/2005/8/layout/bProcess4"/>
    <dgm:cxn modelId="{E7C43C47-5776-4545-A67D-C0506092E190}" type="presParOf" srcId="{08382EDB-AEE2-4D21-B540-1FF612E98CEF}" destId="{AD777081-5B6D-45AD-8DED-E14234B13848}" srcOrd="1" destOrd="0" presId="urn:microsoft.com/office/officeart/2005/8/layout/bProcess4"/>
    <dgm:cxn modelId="{2D542101-EEA6-49FC-97A7-CA13B860DF7C}" type="presParOf" srcId="{95314572-BBE7-4892-8883-F97BF1E4B018}" destId="{2D8FBAB4-25E1-43F0-9AE0-9008444677E3}" srcOrd="13" destOrd="0" presId="urn:microsoft.com/office/officeart/2005/8/layout/bProcess4"/>
    <dgm:cxn modelId="{0DF908EE-423C-46CC-8AE7-25358F3CC580}" type="presParOf" srcId="{95314572-BBE7-4892-8883-F97BF1E4B018}" destId="{045394A6-A7B0-4984-9C7B-62C53CE0664A}" srcOrd="14" destOrd="0" presId="urn:microsoft.com/office/officeart/2005/8/layout/bProcess4"/>
    <dgm:cxn modelId="{55FE9F8F-92B9-4E9C-BCD2-8D5E80CC5FBC}" type="presParOf" srcId="{045394A6-A7B0-4984-9C7B-62C53CE0664A}" destId="{056FB3ED-57FC-4546-BDF5-93FA04D8DB52}" srcOrd="0" destOrd="0" presId="urn:microsoft.com/office/officeart/2005/8/layout/bProcess4"/>
    <dgm:cxn modelId="{F1007B64-37F1-4807-8A45-02731FA66BF4}" type="presParOf" srcId="{045394A6-A7B0-4984-9C7B-62C53CE0664A}" destId="{E926C919-E07F-439B-AA66-DFD37A125643}" srcOrd="1" destOrd="0" presId="urn:microsoft.com/office/officeart/2005/8/layout/bProcess4"/>
    <dgm:cxn modelId="{F1C03088-78A6-4F31-88C5-F8B5918B6734}" type="presParOf" srcId="{95314572-BBE7-4892-8883-F97BF1E4B018}" destId="{E144002E-31CD-4315-A4F8-792CD7B4B03D}" srcOrd="15" destOrd="0" presId="urn:microsoft.com/office/officeart/2005/8/layout/bProcess4"/>
    <dgm:cxn modelId="{D6E95A14-B08B-46F7-A5A0-28E5841EE94D}" type="presParOf" srcId="{95314572-BBE7-4892-8883-F97BF1E4B018}" destId="{90CD610F-681F-4A21-9EC3-43D65266F440}" srcOrd="16" destOrd="0" presId="urn:microsoft.com/office/officeart/2005/8/layout/bProcess4"/>
    <dgm:cxn modelId="{1EFAD8B4-1E3E-4AE5-AF22-1CD9F7707853}" type="presParOf" srcId="{90CD610F-681F-4A21-9EC3-43D65266F440}" destId="{418754E9-7D95-455C-AC26-6EF57A7827DA}" srcOrd="0" destOrd="0" presId="urn:microsoft.com/office/officeart/2005/8/layout/bProcess4"/>
    <dgm:cxn modelId="{D58403C3-F1E0-40BA-89B0-41A398D219F5}" type="presParOf" srcId="{90CD610F-681F-4A21-9EC3-43D65266F440}" destId="{6593490A-680C-46BE-9158-BAF5CDD3B89C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D46A1E-DAD2-4ECF-A902-A32024366A7A}">
      <dsp:nvSpPr>
        <dsp:cNvPr id="0" name=""/>
        <dsp:cNvSpPr/>
      </dsp:nvSpPr>
      <dsp:spPr>
        <a:xfrm rot="5400000">
          <a:off x="-209930" y="677872"/>
          <a:ext cx="942011" cy="11422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F75AC0-0B5D-465F-BBA7-04AE33ED2E4C}">
      <dsp:nvSpPr>
        <dsp:cNvPr id="0" name=""/>
        <dsp:cNvSpPr/>
      </dsp:nvSpPr>
      <dsp:spPr>
        <a:xfrm>
          <a:off x="2338" y="70128"/>
          <a:ext cx="1269117" cy="7614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Analyse the Data</a:t>
          </a:r>
          <a:endParaRPr lang="en-IN" sz="1700" kern="1200" dirty="0"/>
        </a:p>
      </dsp:txBody>
      <dsp:txXfrm>
        <a:off x="24641" y="92431"/>
        <a:ext cx="1224511" cy="716864"/>
      </dsp:txXfrm>
    </dsp:sp>
    <dsp:sp modelId="{C63435F8-D950-4125-B49A-92849DCEF81D}">
      <dsp:nvSpPr>
        <dsp:cNvPr id="0" name=""/>
        <dsp:cNvSpPr/>
      </dsp:nvSpPr>
      <dsp:spPr>
        <a:xfrm rot="5400000">
          <a:off x="-209930" y="1629710"/>
          <a:ext cx="942011" cy="11422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7EBAEA-C750-426F-93D4-382857581F18}">
      <dsp:nvSpPr>
        <dsp:cNvPr id="0" name=""/>
        <dsp:cNvSpPr/>
      </dsp:nvSpPr>
      <dsp:spPr>
        <a:xfrm>
          <a:off x="2338" y="1021966"/>
          <a:ext cx="1269117" cy="7614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Data Clean-up</a:t>
          </a:r>
          <a:endParaRPr lang="en-IN" sz="1700" kern="1200" dirty="0"/>
        </a:p>
      </dsp:txBody>
      <dsp:txXfrm>
        <a:off x="24641" y="1044269"/>
        <a:ext cx="1224511" cy="716864"/>
      </dsp:txXfrm>
    </dsp:sp>
    <dsp:sp modelId="{BB66B582-A63F-42FC-A04B-E20D49B78FAA}">
      <dsp:nvSpPr>
        <dsp:cNvPr id="0" name=""/>
        <dsp:cNvSpPr/>
      </dsp:nvSpPr>
      <dsp:spPr>
        <a:xfrm>
          <a:off x="265988" y="2105629"/>
          <a:ext cx="1678100" cy="11422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1590E2-DBA2-4363-BF89-1455BA192928}">
      <dsp:nvSpPr>
        <dsp:cNvPr id="0" name=""/>
        <dsp:cNvSpPr/>
      </dsp:nvSpPr>
      <dsp:spPr>
        <a:xfrm>
          <a:off x="2338" y="1973804"/>
          <a:ext cx="1269117" cy="7614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Data Preparation</a:t>
          </a:r>
          <a:endParaRPr lang="en-IN" sz="1700" kern="1200" dirty="0"/>
        </a:p>
      </dsp:txBody>
      <dsp:txXfrm>
        <a:off x="24641" y="1996107"/>
        <a:ext cx="1224511" cy="716864"/>
      </dsp:txXfrm>
    </dsp:sp>
    <dsp:sp modelId="{E5F08D97-AE21-402A-8026-6E80FCBD6CB2}">
      <dsp:nvSpPr>
        <dsp:cNvPr id="0" name=""/>
        <dsp:cNvSpPr/>
      </dsp:nvSpPr>
      <dsp:spPr>
        <a:xfrm rot="16200000">
          <a:off x="1477995" y="1629710"/>
          <a:ext cx="942011" cy="11422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F2D8F6-8356-4149-9BC0-6231B46685E7}">
      <dsp:nvSpPr>
        <dsp:cNvPr id="0" name=""/>
        <dsp:cNvSpPr/>
      </dsp:nvSpPr>
      <dsp:spPr>
        <a:xfrm>
          <a:off x="1690264" y="1973804"/>
          <a:ext cx="1269117" cy="7614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Apply Regression</a:t>
          </a:r>
          <a:endParaRPr lang="en-IN" sz="1700" kern="1200" dirty="0"/>
        </a:p>
      </dsp:txBody>
      <dsp:txXfrm>
        <a:off x="1712567" y="1996107"/>
        <a:ext cx="1224511" cy="716864"/>
      </dsp:txXfrm>
    </dsp:sp>
    <dsp:sp modelId="{10BAEEA9-2572-43B4-AAE0-314CFFFEA79C}">
      <dsp:nvSpPr>
        <dsp:cNvPr id="0" name=""/>
        <dsp:cNvSpPr/>
      </dsp:nvSpPr>
      <dsp:spPr>
        <a:xfrm rot="16258735">
          <a:off x="1488484" y="680340"/>
          <a:ext cx="947040" cy="11422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9A9104-E682-42C4-AF6F-C24A6024F942}">
      <dsp:nvSpPr>
        <dsp:cNvPr id="0" name=""/>
        <dsp:cNvSpPr/>
      </dsp:nvSpPr>
      <dsp:spPr>
        <a:xfrm>
          <a:off x="1690264" y="1021966"/>
          <a:ext cx="1269117" cy="7614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Build Model</a:t>
          </a:r>
          <a:endParaRPr lang="en-IN" sz="1700" kern="1200" dirty="0"/>
        </a:p>
      </dsp:txBody>
      <dsp:txXfrm>
        <a:off x="1712567" y="1044269"/>
        <a:ext cx="1224511" cy="716864"/>
      </dsp:txXfrm>
    </dsp:sp>
    <dsp:sp modelId="{10135022-6726-40C3-AE35-3B2B2919D5CC}">
      <dsp:nvSpPr>
        <dsp:cNvPr id="0" name=""/>
        <dsp:cNvSpPr/>
      </dsp:nvSpPr>
      <dsp:spPr>
        <a:xfrm rot="21599953">
          <a:off x="1975007" y="201964"/>
          <a:ext cx="1657007" cy="11422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E1F480-A7E7-4798-84CF-84F802B0F2B6}">
      <dsp:nvSpPr>
        <dsp:cNvPr id="0" name=""/>
        <dsp:cNvSpPr/>
      </dsp:nvSpPr>
      <dsp:spPr>
        <a:xfrm>
          <a:off x="1711357" y="70151"/>
          <a:ext cx="1269117" cy="7614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Test Model</a:t>
          </a:r>
          <a:endParaRPr lang="en-IN" sz="1700" kern="1200" dirty="0"/>
        </a:p>
      </dsp:txBody>
      <dsp:txXfrm>
        <a:off x="1733660" y="92454"/>
        <a:ext cx="1224511" cy="716864"/>
      </dsp:txXfrm>
    </dsp:sp>
    <dsp:sp modelId="{2D8FBAB4-25E1-43F0-9AE0-9008444677E3}">
      <dsp:nvSpPr>
        <dsp:cNvPr id="0" name=""/>
        <dsp:cNvSpPr/>
      </dsp:nvSpPr>
      <dsp:spPr>
        <a:xfrm rot="5400000">
          <a:off x="3165921" y="677872"/>
          <a:ext cx="942011" cy="11422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777081-5B6D-45AD-8DED-E14234B13848}">
      <dsp:nvSpPr>
        <dsp:cNvPr id="0" name=""/>
        <dsp:cNvSpPr/>
      </dsp:nvSpPr>
      <dsp:spPr>
        <a:xfrm>
          <a:off x="3378191" y="70128"/>
          <a:ext cx="1269117" cy="7614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Predict</a:t>
          </a:r>
          <a:endParaRPr lang="en-IN" sz="1700" kern="1200" dirty="0"/>
        </a:p>
      </dsp:txBody>
      <dsp:txXfrm>
        <a:off x="3400494" y="92431"/>
        <a:ext cx="1224511" cy="716864"/>
      </dsp:txXfrm>
    </dsp:sp>
    <dsp:sp modelId="{E144002E-31CD-4315-A4F8-792CD7B4B03D}">
      <dsp:nvSpPr>
        <dsp:cNvPr id="0" name=""/>
        <dsp:cNvSpPr/>
      </dsp:nvSpPr>
      <dsp:spPr>
        <a:xfrm rot="5400000">
          <a:off x="3165921" y="1629710"/>
          <a:ext cx="942011" cy="114220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26C919-E07F-439B-AA66-DFD37A125643}">
      <dsp:nvSpPr>
        <dsp:cNvPr id="0" name=""/>
        <dsp:cNvSpPr/>
      </dsp:nvSpPr>
      <dsp:spPr>
        <a:xfrm>
          <a:off x="3378191" y="1021966"/>
          <a:ext cx="1269117" cy="7614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Evaluate</a:t>
          </a:r>
          <a:endParaRPr lang="en-IN" sz="1700" kern="1200" dirty="0"/>
        </a:p>
      </dsp:txBody>
      <dsp:txXfrm>
        <a:off x="3400494" y="1044269"/>
        <a:ext cx="1224511" cy="716864"/>
      </dsp:txXfrm>
    </dsp:sp>
    <dsp:sp modelId="{6593490A-680C-46BE-9158-BAF5CDD3B89C}">
      <dsp:nvSpPr>
        <dsp:cNvPr id="0" name=""/>
        <dsp:cNvSpPr/>
      </dsp:nvSpPr>
      <dsp:spPr>
        <a:xfrm>
          <a:off x="3378191" y="1973804"/>
          <a:ext cx="1269117" cy="7614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Summarize</a:t>
          </a:r>
          <a:endParaRPr lang="en-IN" sz="1700" kern="1200" dirty="0"/>
        </a:p>
      </dsp:txBody>
      <dsp:txXfrm>
        <a:off x="3400494" y="1996107"/>
        <a:ext cx="1224511" cy="7168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640758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4" name="Google Shape;37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9" name="Google Shape;37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9" name="Google Shape;37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7" name="Google Shape;38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0" name="Google Shape;42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4" name="Google Shape;43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1" y="1985962"/>
            <a:ext cx="3571875" cy="315753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694"/>
            <a:ext cx="9146380" cy="5144194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3" y="1297802"/>
            <a:ext cx="5648623" cy="903230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8" y="1853194"/>
            <a:ext cx="6511131" cy="246944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350877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350877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ctrTitle"/>
          </p:nvPr>
        </p:nvSpPr>
        <p:spPr>
          <a:xfrm>
            <a:off x="855300" y="1115325"/>
            <a:ext cx="7433400" cy="13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9"/>
          <p:cNvSpPr txBox="1">
            <a:spLocks noGrp="1"/>
          </p:cNvSpPr>
          <p:nvPr>
            <p:ph type="body" idx="1"/>
          </p:nvPr>
        </p:nvSpPr>
        <p:spPr>
          <a:xfrm>
            <a:off x="1241825" y="1125350"/>
            <a:ext cx="3111900" cy="27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12" name="Google Shape;112;p9"/>
          <p:cNvSpPr txBox="1">
            <a:spLocks noGrp="1"/>
          </p:cNvSpPr>
          <p:nvPr>
            <p:ph type="body" idx="2"/>
          </p:nvPr>
        </p:nvSpPr>
        <p:spPr>
          <a:xfrm>
            <a:off x="4790250" y="1125350"/>
            <a:ext cx="3111900" cy="27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13" name="Google Shape;113;p9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1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1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6660300" cy="29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▸"/>
              <a:defRPr/>
            </a:lvl2pPr>
            <a:lvl3pPr marL="1371600" lvl="2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19" name="Google Shape;219;p11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2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12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2074800" cy="28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2" name="Google Shape;342;p12"/>
          <p:cNvSpPr txBox="1">
            <a:spLocks noGrp="1"/>
          </p:cNvSpPr>
          <p:nvPr>
            <p:ph type="body" idx="2"/>
          </p:nvPr>
        </p:nvSpPr>
        <p:spPr>
          <a:xfrm>
            <a:off x="3534626" y="1125350"/>
            <a:ext cx="2074800" cy="28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3" name="Google Shape;343;p12"/>
          <p:cNvSpPr txBox="1">
            <a:spLocks noGrp="1"/>
          </p:cNvSpPr>
          <p:nvPr>
            <p:ph type="body" idx="3"/>
          </p:nvPr>
        </p:nvSpPr>
        <p:spPr>
          <a:xfrm>
            <a:off x="5827377" y="1125350"/>
            <a:ext cx="2074800" cy="28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4" name="Google Shape;344;p12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694"/>
            <a:ext cx="9146380" cy="5144194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1" y="1985962"/>
            <a:ext cx="3571875" cy="315753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295053"/>
            <a:ext cx="5650992" cy="905632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1851228"/>
            <a:ext cx="6510528" cy="246888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822960"/>
            <a:ext cx="3200400" cy="278434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822960"/>
            <a:ext cx="3200400" cy="278434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822960"/>
            <a:ext cx="3200400" cy="41148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276386"/>
            <a:ext cx="3200400" cy="233172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822960"/>
            <a:ext cx="3200400" cy="41148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276386"/>
            <a:ext cx="3200400" cy="233172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1" y="1985962"/>
            <a:ext cx="3571875" cy="315753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1290639" y="-1290638"/>
            <a:ext cx="51435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182078"/>
            <a:ext cx="5212080" cy="817070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3" y="1964184"/>
            <a:ext cx="3807779" cy="249351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1690039"/>
            <a:ext cx="5794760" cy="467486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6" y="0"/>
            <a:ext cx="7115175" cy="51435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1" y="1985962"/>
            <a:ext cx="3571875" cy="315753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" y="3786187"/>
            <a:ext cx="3571875" cy="1357313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288126"/>
            <a:ext cx="5486400" cy="650583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80" y="1635397"/>
            <a:ext cx="6096545" cy="555498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3787975"/>
            <a:ext cx="3574257" cy="1355526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3788469"/>
            <a:ext cx="9146380" cy="1355032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74320"/>
            <a:ext cx="7520940" cy="411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825471"/>
            <a:ext cx="7520940" cy="26848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4402836"/>
            <a:ext cx="2176272" cy="1508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53042C63-174A-4A03-AC08-EE83D9ADF790}" type="datetimeFigureOut">
              <a:rPr lang="en-IN" smtClean="0"/>
              <a:t>03-08-2022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4713842"/>
            <a:ext cx="4724400" cy="2057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4628117"/>
            <a:ext cx="502920" cy="37719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  <p:sldLayoutId id="2147483906" r:id="rId12"/>
    <p:sldLayoutId id="2147483907" r:id="rId13"/>
    <p:sldLayoutId id="2147483908" r:id="rId14"/>
    <p:sldLayoutId id="2147483909" r:id="rId15"/>
  </p:sldLayoutIdLst>
  <mc:AlternateContent xmlns:mc="http://schemas.openxmlformats.org/markup-compatibility/2006" xmlns:p14="http://schemas.microsoft.com/office/powerpoint/2010/main">
    <mc:Choice Requires="p14">
      <p:transition p14:dur="300" advClick="0" advTm="6000">
        <p:fade/>
      </p:transition>
    </mc:Choice>
    <mc:Fallback xmlns="">
      <p:transition advClick="0" advTm="6000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6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"/>
          <p:cNvSpPr txBox="1">
            <a:spLocks noGrp="1"/>
          </p:cNvSpPr>
          <p:nvPr>
            <p:ph type="ctrTitle"/>
          </p:nvPr>
        </p:nvSpPr>
        <p:spPr>
          <a:xfrm>
            <a:off x="742012" y="250853"/>
            <a:ext cx="7433400" cy="3319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3800" dirty="0" smtClean="0"/>
              <a:t>Salary Class prediction of an </a:t>
            </a:r>
            <a:r>
              <a:rPr lang="en" sz="3800" dirty="0" smtClean="0"/>
              <a:t>individual</a:t>
            </a:r>
            <a:r>
              <a:rPr lang="en" sz="3800" dirty="0"/>
              <a:t/>
            </a:r>
            <a:br>
              <a:rPr lang="en" sz="3800" dirty="0"/>
            </a:br>
            <a:r>
              <a:rPr lang="en" sz="3800" dirty="0" smtClean="0"/>
              <a:t> </a:t>
            </a:r>
            <a:br>
              <a:rPr lang="en" sz="3800" dirty="0" smtClean="0"/>
            </a:br>
            <a:r>
              <a:rPr lang="en" sz="1800" dirty="0" smtClean="0"/>
              <a:t>By </a:t>
            </a:r>
            <a:r>
              <a:rPr lang="en" sz="1800" dirty="0"/>
              <a:t/>
            </a:r>
            <a:br>
              <a:rPr lang="en" sz="1800" dirty="0"/>
            </a:br>
            <a:r>
              <a:rPr lang="en" sz="1800" dirty="0" smtClean="0"/>
              <a:t>sharik sharif baig</a:t>
            </a:r>
            <a:r>
              <a:rPr lang="en" sz="1500" dirty="0" smtClean="0"/>
              <a:t/>
            </a:r>
            <a:br>
              <a:rPr lang="en" sz="1500" dirty="0" smtClean="0"/>
            </a:br>
            <a:r>
              <a:rPr lang="en" sz="1500" dirty="0"/>
              <a:t/>
            </a:r>
            <a:br>
              <a:rPr lang="en" sz="1500" dirty="0"/>
            </a:br>
            <a:r>
              <a:rPr lang="en" sz="1500" dirty="0" smtClean="0"/>
              <a:t/>
            </a:r>
            <a:br>
              <a:rPr lang="en" sz="1500" dirty="0" smtClean="0"/>
            </a:br>
            <a:endParaRPr sz="1500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 advClick="0" advTm="38003">
        <p:fade/>
      </p:transition>
    </mc:Choice>
    <mc:Fallback>
      <p:transition advClick="0" advTm="380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dirty="0" smtClean="0"/>
              <a:t>PROBLEM statement</a:t>
            </a:r>
            <a:endParaRPr dirty="0"/>
          </a:p>
        </p:txBody>
      </p:sp>
      <p:sp>
        <p:nvSpPr>
          <p:cNvPr id="381" name="Google Shape;381;p2"/>
          <p:cNvSpPr txBox="1">
            <a:spLocks noGrp="1"/>
          </p:cNvSpPr>
          <p:nvPr>
            <p:ph type="body" idx="1"/>
          </p:nvPr>
        </p:nvSpPr>
        <p:spPr>
          <a:xfrm>
            <a:off x="1189988" y="1128332"/>
            <a:ext cx="7460526" cy="27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Based on an individual's qualifications such as education level, age, gender, experience, occupation, etc., it is difficult to predict if the person's salary is over $50,000 or under $50,000. We shall be using the Naive Bayes method, Linear Regression and Logistic Regression to predict the salaried class</a:t>
            </a:r>
            <a:endParaRPr lang="en" b="1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 advClick="0" advTm="41984">
        <p:fade/>
      </p:transition>
    </mc:Choice>
    <mc:Fallback>
      <p:transition advClick="0" advTm="419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dirty="0" smtClean="0"/>
              <a:t>goal</a:t>
            </a:r>
            <a:endParaRPr dirty="0"/>
          </a:p>
        </p:txBody>
      </p:sp>
      <p:sp>
        <p:nvSpPr>
          <p:cNvPr id="381" name="Google Shape;381;p2"/>
          <p:cNvSpPr txBox="1">
            <a:spLocks noGrp="1"/>
          </p:cNvSpPr>
          <p:nvPr>
            <p:ph type="body" idx="1"/>
          </p:nvPr>
        </p:nvSpPr>
        <p:spPr>
          <a:xfrm>
            <a:off x="1241825" y="1849900"/>
            <a:ext cx="7460526" cy="27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b="1" dirty="0" smtClean="0"/>
              <a:t>Build a model to predict the salary bracket of an individual.</a:t>
            </a:r>
          </a:p>
          <a:p>
            <a:pPr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IN" dirty="0" smtClean="0"/>
              <a:t>Apply analytics to find the factors that effects individual’s salary</a:t>
            </a:r>
            <a:endParaRPr lang="en" dirty="0" smtClean="0"/>
          </a:p>
          <a:p>
            <a:pPr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IN" dirty="0" smtClean="0"/>
              <a:t>Provide Accuracy and the Precision of built model</a:t>
            </a:r>
            <a:endParaRPr b="1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557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 advClick="0" advTm="18015">
        <p:fade/>
      </p:transition>
    </mc:Choice>
    <mc:Fallback>
      <p:transition advClick="0" advTm="180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"/>
          <p:cNvSpPr txBox="1">
            <a:spLocks noGrp="1"/>
          </p:cNvSpPr>
          <p:nvPr>
            <p:ph type="title"/>
          </p:nvPr>
        </p:nvSpPr>
        <p:spPr>
          <a:xfrm>
            <a:off x="1241850" y="446908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IN" dirty="0" smtClean="0"/>
              <a:t>A</a:t>
            </a:r>
            <a:r>
              <a:rPr lang="en" dirty="0" smtClean="0"/>
              <a:t>vailable insights</a:t>
            </a:r>
            <a:endParaRPr dirty="0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" y="1225162"/>
            <a:ext cx="9086850" cy="1511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 advClick="0" advTm="38016">
        <p:fade/>
      </p:transition>
    </mc:Choice>
    <mc:Fallback>
      <p:transition advClick="0" advTm="380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724530426"/>
              </p:ext>
            </p:extLst>
          </p:nvPr>
        </p:nvGraphicFramePr>
        <p:xfrm>
          <a:off x="2217684" y="783771"/>
          <a:ext cx="4649647" cy="28054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Google Shape;382;p2"/>
          <p:cNvSpPr txBox="1">
            <a:spLocks noGrp="1"/>
          </p:cNvSpPr>
          <p:nvPr>
            <p:ph type="title"/>
          </p:nvPr>
        </p:nvSpPr>
        <p:spPr>
          <a:xfrm>
            <a:off x="1241875" y="25685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dirty="0" smtClean="0"/>
              <a:t>algorithm</a:t>
            </a:r>
            <a:endParaRPr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312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 advClick="0" advTm="133436">
        <p:fade/>
      </p:transition>
    </mc:Choice>
    <mc:Fallback>
      <p:transition advClick="0" advTm="1334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dirty="0"/>
              <a:t>ACCURACY </a:t>
            </a:r>
            <a:r>
              <a:rPr lang="en" dirty="0" smtClean="0"/>
              <a:t>of the MODEL</a:t>
            </a:r>
            <a:endParaRPr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703241"/>
              </p:ext>
            </p:extLst>
          </p:nvPr>
        </p:nvGraphicFramePr>
        <p:xfrm>
          <a:off x="3325067" y="1138464"/>
          <a:ext cx="2222501" cy="55245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227815"/>
                <a:gridCol w="497343"/>
                <a:gridCol w="497343"/>
              </a:tblGrid>
              <a:tr h="184150">
                <a:tc>
                  <a:txBody>
                    <a:bodyPr/>
                    <a:lstStyle/>
                    <a:p>
                      <a:pPr algn="ctr" fontAlgn="b"/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False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True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50" marR="6350" marT="6350" marB="0" anchor="b"/>
                </a:tc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&lt;=50K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4510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104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50" marR="6350" marT="6350" marB="0" anchor="b"/>
                </a:tc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&gt;50K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954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 smtClean="0">
                          <a:effectLst/>
                        </a:rPr>
                        <a:t>576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41650" y="1965649"/>
            <a:ext cx="82835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Accuracy = (Correct predictions) / (Total predictions) </a:t>
            </a:r>
          </a:p>
          <a:p>
            <a:r>
              <a:rPr lang="en-IN" dirty="0"/>
              <a:t>  = (4510+576) / (4510+104+954+576) </a:t>
            </a:r>
          </a:p>
          <a:p>
            <a:r>
              <a:rPr lang="en-IN" dirty="0"/>
              <a:t>  = 5086 / 6144</a:t>
            </a:r>
          </a:p>
          <a:p>
            <a:r>
              <a:rPr lang="en-IN" dirty="0"/>
              <a:t>  =0.8277</a:t>
            </a:r>
          </a:p>
          <a:p>
            <a:r>
              <a:rPr lang="en-IN" dirty="0"/>
              <a:t>The accuracy of our model is </a:t>
            </a:r>
            <a:r>
              <a:rPr lang="en-IN" b="1" dirty="0"/>
              <a:t>82.77% </a:t>
            </a:r>
          </a:p>
          <a:p>
            <a:endParaRPr lang="en-IN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 advClick="0" advTm="30496">
        <p:fade/>
      </p:transition>
    </mc:Choice>
    <mc:Fallback>
      <p:transition advClick="0" advTm="304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dirty="0" smtClean="0"/>
              <a:t>Conclusion</a:t>
            </a:r>
            <a:endParaRPr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192110" y="1566999"/>
            <a:ext cx="7255203" cy="2289654"/>
          </a:xfrm>
        </p:spPr>
        <p:txBody>
          <a:bodyPr/>
          <a:lstStyle/>
          <a:p>
            <a:r>
              <a:rPr lang="en-IN" dirty="0"/>
              <a:t>The study suggests that an individual with a salary exceeding $50,000 is male, has higher education than a master's degree, works more than 40 hours per week, and is employed by a private company.  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 advClick="0" advTm="31527">
        <p:fade/>
      </p:transition>
    </mc:Choice>
    <mc:Fallback>
      <p:transition advClick="0" advTm="3152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1814</TotalTime>
  <Words>206</Words>
  <Application>Microsoft Office PowerPoint</Application>
  <PresentationFormat>On-screen Show (16:9)</PresentationFormat>
  <Paragraphs>34</Paragraphs>
  <Slides>7</Slides>
  <Notes>6</Notes>
  <HiddenSlides>0</HiddenSlides>
  <MMClips>7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Franklin Gothic Medium</vt:lpstr>
      <vt:lpstr>Calibri</vt:lpstr>
      <vt:lpstr>Franklin Gothic Book</vt:lpstr>
      <vt:lpstr>Catamaran</vt:lpstr>
      <vt:lpstr>Tunga</vt:lpstr>
      <vt:lpstr>Wingdings</vt:lpstr>
      <vt:lpstr>Angles</vt:lpstr>
      <vt:lpstr>Salary Class prediction of an individual   By  sharik sharif baig   </vt:lpstr>
      <vt:lpstr>PROBLEM statement</vt:lpstr>
      <vt:lpstr>goal</vt:lpstr>
      <vt:lpstr>Available insights</vt:lpstr>
      <vt:lpstr>algorithm</vt:lpstr>
      <vt:lpstr>ACCURACY of the MODEL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Customer Churn Likelihood, ABC Wireless  By  Sree Ananth Kumar Seethamraju, Eyob Tadele, Munerah AlFayez, Zade Al-Shayeb, Vamshee Deepak</dc:title>
  <dc:creator>Sharik Baig</dc:creator>
  <cp:lastModifiedBy>Sharik Baig</cp:lastModifiedBy>
  <cp:revision>47</cp:revision>
  <dcterms:modified xsi:type="dcterms:W3CDTF">2022-08-03T15:11:26Z</dcterms:modified>
</cp:coreProperties>
</file>